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7" r:id="rId1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5FAF2-BE70-4BA9-8106-C2E9B4B1DAB9}" v="504" dt="2022-09-28T08:50:29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8" d="100"/>
          <a:sy n="118" d="100"/>
        </p:scale>
        <p:origin x="24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76A6C-15C1-4FE2-822A-3E31F547AC1E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C618C8F-7ADD-4318-AE97-F566621D6048}">
      <dgm:prSet phldrT="[Tekst]" custT="1"/>
      <dgm:spPr>
        <a:xfrm rot="10800000">
          <a:off x="0" y="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400" b="1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Cognitieve fase</a:t>
          </a:r>
        </a:p>
      </dgm:t>
    </dgm:pt>
    <dgm:pt modelId="{7C68993C-47EB-4ED8-AE7D-C3EA3347F1AE}" type="parTrans" cxnId="{1F1E52FA-4486-490D-BDCD-D4B471DD685F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5435AD25-8E5B-4FE2-AFA3-528862C02BB1}" type="sibTrans" cxnId="{1F1E52FA-4486-490D-BDCD-D4B471DD685F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1DC8050D-95E4-48C5-ABFF-2E8F902A7113}">
      <dgm:prSet phldrT="[Tekst]" custT="1"/>
      <dgm:spPr>
        <a:xfrm>
          <a:off x="0" y="37039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N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Overdragen van kennis</a:t>
          </a:r>
        </a:p>
      </dgm:t>
    </dgm:pt>
    <dgm:pt modelId="{3A07DE6A-165F-4A4D-BB03-DC1B151D44DD}" type="parTrans" cxnId="{BE644394-7DB5-4D60-8FF7-AE342CEBF375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525FE789-195B-48E9-B567-CD70274280EA}" type="sibTrans" cxnId="{BE644394-7DB5-4D60-8FF7-AE342CEBF375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62F22819-E3BB-4EB3-A4D5-DEE82A64A7DB}">
      <dgm:prSet phldrT="[Tekst]" custT="1"/>
      <dgm:spPr>
        <a:xfrm rot="10800000">
          <a:off x="0" y="104398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400" b="1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Affectieve fase</a:t>
          </a:r>
        </a:p>
      </dgm:t>
    </dgm:pt>
    <dgm:pt modelId="{4ACF2D99-E9BD-49A9-BC7E-5BEE253FE5FB}" type="parTrans" cxnId="{E3024F48-C6B1-42D7-A458-4D5195CC760A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83272F53-CB56-4D65-80E3-22BF0421E657}" type="sibTrans" cxnId="{E3024F48-C6B1-42D7-A458-4D5195CC760A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44A96906-0457-417F-A89F-74CDB635214D}">
      <dgm:prSet phldrT="[Tekst]" custT="1"/>
      <dgm:spPr>
        <a:xfrm>
          <a:off x="0" y="141398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N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Overdragen van positief gevoel</a:t>
          </a:r>
        </a:p>
      </dgm:t>
    </dgm:pt>
    <dgm:pt modelId="{DF6A97A3-55FB-4E1F-A396-7B1BA7B7CA06}" type="parTrans" cxnId="{06E6E080-93A1-4513-AC86-1263757818B8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4529A1E3-3DE6-4078-A49A-024F25F01919}" type="sibTrans" cxnId="{06E6E080-93A1-4513-AC86-1263757818B8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593B74D2-AC92-4D9D-81D3-6759191F006C}">
      <dgm:prSet phldrT="[Tekst]" custT="1"/>
      <dgm:spPr>
        <a:xfrm>
          <a:off x="0" y="2087669"/>
          <a:ext cx="5679209" cy="68521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400" b="1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Conatieve fase</a:t>
          </a:r>
        </a:p>
      </dgm:t>
    </dgm:pt>
    <dgm:pt modelId="{AFBF1184-D3F7-402F-A636-A46655A1B4F4}" type="parTrans" cxnId="{C51D0189-0B9F-465F-8599-004624CD8055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04222887-8350-4E64-9518-851FA7120F05}" type="sibTrans" cxnId="{C51D0189-0B9F-465F-8599-004624CD8055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A617A045-126F-4174-BD3B-9859CA3135D4}">
      <dgm:prSet phldrT="[Tekst]" custT="1"/>
      <dgm:spPr>
        <a:xfrm>
          <a:off x="0" y="2087669"/>
          <a:ext cx="5679209" cy="68521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Omzetten</a:t>
          </a: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 </a:t>
          </a: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naar een actie</a:t>
          </a:r>
        </a:p>
      </dgm:t>
    </dgm:pt>
    <dgm:pt modelId="{CC6FD4C2-FDB8-4F02-B4A2-A5F140AB95AC}" type="parTrans" cxnId="{C983AD1C-3A45-41AE-8F6F-5ACB40277D1E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5B88F633-551A-450B-8BB2-A85E985B487A}" type="sibTrans" cxnId="{C983AD1C-3A45-41AE-8F6F-5ACB40277D1E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C50014C0-E2C8-4B57-979F-1288564D04F2}" type="pres">
      <dgm:prSet presAssocID="{F5F76A6C-15C1-4FE2-822A-3E31F547AC1E}" presName="Name0" presStyleCnt="0">
        <dgm:presLayoutVars>
          <dgm:dir/>
          <dgm:animLvl val="lvl"/>
          <dgm:resizeHandles val="exact"/>
        </dgm:presLayoutVars>
      </dgm:prSet>
      <dgm:spPr/>
    </dgm:pt>
    <dgm:pt modelId="{E94856AC-9234-4D20-9582-13145D462499}" type="pres">
      <dgm:prSet presAssocID="{593B74D2-AC92-4D9D-81D3-6759191F006C}" presName="boxAndChildren" presStyleCnt="0"/>
      <dgm:spPr/>
    </dgm:pt>
    <dgm:pt modelId="{11E86B26-13B4-473A-94D7-9CA0B801D305}" type="pres">
      <dgm:prSet presAssocID="{593B74D2-AC92-4D9D-81D3-6759191F006C}" presName="parentTextBox" presStyleLbl="node1" presStyleIdx="0" presStyleCnt="3"/>
      <dgm:spPr/>
    </dgm:pt>
    <dgm:pt modelId="{FACCE7E8-3FCE-4EBF-8765-4386832F10EC}" type="pres">
      <dgm:prSet presAssocID="{593B74D2-AC92-4D9D-81D3-6759191F006C}" presName="entireBox" presStyleLbl="node1" presStyleIdx="0" presStyleCnt="3"/>
      <dgm:spPr/>
    </dgm:pt>
    <dgm:pt modelId="{F516C1BE-3ADB-4A1D-A643-A77C779B357D}" type="pres">
      <dgm:prSet presAssocID="{593B74D2-AC92-4D9D-81D3-6759191F006C}" presName="descendantBox" presStyleCnt="0"/>
      <dgm:spPr/>
    </dgm:pt>
    <dgm:pt modelId="{D52E750D-CF50-4138-ADC5-EE108E5D476D}" type="pres">
      <dgm:prSet presAssocID="{A617A045-126F-4174-BD3B-9859CA3135D4}" presName="childTextBox" presStyleLbl="fgAccFollowNode1" presStyleIdx="0" presStyleCnt="3">
        <dgm:presLayoutVars>
          <dgm:bulletEnabled val="1"/>
        </dgm:presLayoutVars>
      </dgm:prSet>
      <dgm:spPr/>
    </dgm:pt>
    <dgm:pt modelId="{DB531877-84D5-4ED6-92F3-8E8A14F929BC}" type="pres">
      <dgm:prSet presAssocID="{83272F53-CB56-4D65-80E3-22BF0421E657}" presName="sp" presStyleCnt="0"/>
      <dgm:spPr/>
    </dgm:pt>
    <dgm:pt modelId="{93615D6D-4E8A-4B8F-B4A1-4A0437AFA63A}" type="pres">
      <dgm:prSet presAssocID="{62F22819-E3BB-4EB3-A4D5-DEE82A64A7DB}" presName="arrowAndChildren" presStyleCnt="0"/>
      <dgm:spPr/>
    </dgm:pt>
    <dgm:pt modelId="{2DC7476A-2441-4A72-8357-9E2663B2AB00}" type="pres">
      <dgm:prSet presAssocID="{62F22819-E3BB-4EB3-A4D5-DEE82A64A7DB}" presName="parentTextArrow" presStyleLbl="node1" presStyleIdx="0" presStyleCnt="3"/>
      <dgm:spPr/>
    </dgm:pt>
    <dgm:pt modelId="{B19C0CA3-FA1A-46CC-B3FE-ADB675397D70}" type="pres">
      <dgm:prSet presAssocID="{62F22819-E3BB-4EB3-A4D5-DEE82A64A7DB}" presName="arrow" presStyleLbl="node1" presStyleIdx="1" presStyleCnt="3" custLinFactNeighborX="-283" custLinFactNeighborY="-9"/>
      <dgm:spPr/>
    </dgm:pt>
    <dgm:pt modelId="{F3A3A436-807C-4892-9665-55B26D37ABBB}" type="pres">
      <dgm:prSet presAssocID="{62F22819-E3BB-4EB3-A4D5-DEE82A64A7DB}" presName="descendantArrow" presStyleCnt="0"/>
      <dgm:spPr/>
    </dgm:pt>
    <dgm:pt modelId="{9FC18F97-651F-4540-B595-EB6887653253}" type="pres">
      <dgm:prSet presAssocID="{44A96906-0457-417F-A89F-74CDB635214D}" presName="childTextArrow" presStyleLbl="fgAccFollowNode1" presStyleIdx="1" presStyleCnt="3">
        <dgm:presLayoutVars>
          <dgm:bulletEnabled val="1"/>
        </dgm:presLayoutVars>
      </dgm:prSet>
      <dgm:spPr/>
    </dgm:pt>
    <dgm:pt modelId="{FCC85B69-A4C7-4BD4-ABDE-459CD44CF44B}" type="pres">
      <dgm:prSet presAssocID="{5435AD25-8E5B-4FE2-AFA3-528862C02BB1}" presName="sp" presStyleCnt="0"/>
      <dgm:spPr/>
    </dgm:pt>
    <dgm:pt modelId="{04AB134C-A6E7-4695-88C9-FA6D9034B779}" type="pres">
      <dgm:prSet presAssocID="{5C618C8F-7ADD-4318-AE97-F566621D6048}" presName="arrowAndChildren" presStyleCnt="0"/>
      <dgm:spPr/>
    </dgm:pt>
    <dgm:pt modelId="{C110F5FA-6C0E-48E1-AF5F-E3522A7F0141}" type="pres">
      <dgm:prSet presAssocID="{5C618C8F-7ADD-4318-AE97-F566621D6048}" presName="parentTextArrow" presStyleLbl="node1" presStyleIdx="1" presStyleCnt="3"/>
      <dgm:spPr/>
    </dgm:pt>
    <dgm:pt modelId="{5423F420-B569-467D-B6C2-C124075DC432}" type="pres">
      <dgm:prSet presAssocID="{5C618C8F-7ADD-4318-AE97-F566621D6048}" presName="arrow" presStyleLbl="node1" presStyleIdx="2" presStyleCnt="3" custLinFactNeighborX="1303" custLinFactNeighborY="-46"/>
      <dgm:spPr/>
    </dgm:pt>
    <dgm:pt modelId="{C5C9F56C-FAA0-47DD-8C83-7A6E9E9372A3}" type="pres">
      <dgm:prSet presAssocID="{5C618C8F-7ADD-4318-AE97-F566621D6048}" presName="descendantArrow" presStyleCnt="0"/>
      <dgm:spPr/>
    </dgm:pt>
    <dgm:pt modelId="{511C8F8D-E4B3-4909-9C25-5EA7871847B1}" type="pres">
      <dgm:prSet presAssocID="{1DC8050D-95E4-48C5-ABFF-2E8F902A7113}" presName="childTextArrow" presStyleLbl="fgAccFollowNode1" presStyleIdx="2" presStyleCnt="3" custLinFactNeighborX="443">
        <dgm:presLayoutVars>
          <dgm:bulletEnabled val="1"/>
        </dgm:presLayoutVars>
      </dgm:prSet>
      <dgm:spPr/>
    </dgm:pt>
  </dgm:ptLst>
  <dgm:cxnLst>
    <dgm:cxn modelId="{70FD830F-932F-4359-8621-F8C5E4D0CDB4}" type="presOf" srcId="{5C618C8F-7ADD-4318-AE97-F566621D6048}" destId="{5423F420-B569-467D-B6C2-C124075DC432}" srcOrd="1" destOrd="0" presId="urn:microsoft.com/office/officeart/2005/8/layout/process4"/>
    <dgm:cxn modelId="{C983AD1C-3A45-41AE-8F6F-5ACB40277D1E}" srcId="{593B74D2-AC92-4D9D-81D3-6759191F006C}" destId="{A617A045-126F-4174-BD3B-9859CA3135D4}" srcOrd="0" destOrd="0" parTransId="{CC6FD4C2-FDB8-4F02-B4A2-A5F140AB95AC}" sibTransId="{5B88F633-551A-450B-8BB2-A85E985B487A}"/>
    <dgm:cxn modelId="{8FAE2B5D-3905-4035-8D16-BBE9BF27A9C8}" type="presOf" srcId="{62F22819-E3BB-4EB3-A4D5-DEE82A64A7DB}" destId="{B19C0CA3-FA1A-46CC-B3FE-ADB675397D70}" srcOrd="1" destOrd="0" presId="urn:microsoft.com/office/officeart/2005/8/layout/process4"/>
    <dgm:cxn modelId="{94A25662-8B3C-4A8D-B09A-D7B431A63CDE}" type="presOf" srcId="{A617A045-126F-4174-BD3B-9859CA3135D4}" destId="{D52E750D-CF50-4138-ADC5-EE108E5D476D}" srcOrd="0" destOrd="0" presId="urn:microsoft.com/office/officeart/2005/8/layout/process4"/>
    <dgm:cxn modelId="{E3024F48-C6B1-42D7-A458-4D5195CC760A}" srcId="{F5F76A6C-15C1-4FE2-822A-3E31F547AC1E}" destId="{62F22819-E3BB-4EB3-A4D5-DEE82A64A7DB}" srcOrd="1" destOrd="0" parTransId="{4ACF2D99-E9BD-49A9-BC7E-5BEE253FE5FB}" sibTransId="{83272F53-CB56-4D65-80E3-22BF0421E657}"/>
    <dgm:cxn modelId="{2AC2DB72-44E7-43BF-924E-DF1F9B03362E}" type="presOf" srcId="{62F22819-E3BB-4EB3-A4D5-DEE82A64A7DB}" destId="{2DC7476A-2441-4A72-8357-9E2663B2AB00}" srcOrd="0" destOrd="0" presId="urn:microsoft.com/office/officeart/2005/8/layout/process4"/>
    <dgm:cxn modelId="{88F7C877-ED07-445C-B490-29251FF80094}" type="presOf" srcId="{44A96906-0457-417F-A89F-74CDB635214D}" destId="{9FC18F97-651F-4540-B595-EB6887653253}" srcOrd="0" destOrd="0" presId="urn:microsoft.com/office/officeart/2005/8/layout/process4"/>
    <dgm:cxn modelId="{06E6E080-93A1-4513-AC86-1263757818B8}" srcId="{62F22819-E3BB-4EB3-A4D5-DEE82A64A7DB}" destId="{44A96906-0457-417F-A89F-74CDB635214D}" srcOrd="0" destOrd="0" parTransId="{DF6A97A3-55FB-4E1F-A396-7B1BA7B7CA06}" sibTransId="{4529A1E3-3DE6-4078-A49A-024F25F01919}"/>
    <dgm:cxn modelId="{C51D0189-0B9F-465F-8599-004624CD8055}" srcId="{F5F76A6C-15C1-4FE2-822A-3E31F547AC1E}" destId="{593B74D2-AC92-4D9D-81D3-6759191F006C}" srcOrd="2" destOrd="0" parTransId="{AFBF1184-D3F7-402F-A636-A46655A1B4F4}" sibTransId="{04222887-8350-4E64-9518-851FA7120F05}"/>
    <dgm:cxn modelId="{6CC30F89-1FCA-48FD-8700-F58F0133DFD0}" type="presOf" srcId="{593B74D2-AC92-4D9D-81D3-6759191F006C}" destId="{11E86B26-13B4-473A-94D7-9CA0B801D305}" srcOrd="0" destOrd="0" presId="urn:microsoft.com/office/officeart/2005/8/layout/process4"/>
    <dgm:cxn modelId="{E1240593-8D92-48B1-A9A3-631C28A41A82}" type="presOf" srcId="{F5F76A6C-15C1-4FE2-822A-3E31F547AC1E}" destId="{C50014C0-E2C8-4B57-979F-1288564D04F2}" srcOrd="0" destOrd="0" presId="urn:microsoft.com/office/officeart/2005/8/layout/process4"/>
    <dgm:cxn modelId="{BE644394-7DB5-4D60-8FF7-AE342CEBF375}" srcId="{5C618C8F-7ADD-4318-AE97-F566621D6048}" destId="{1DC8050D-95E4-48C5-ABFF-2E8F902A7113}" srcOrd="0" destOrd="0" parTransId="{3A07DE6A-165F-4A4D-BB03-DC1B151D44DD}" sibTransId="{525FE789-195B-48E9-B567-CD70274280EA}"/>
    <dgm:cxn modelId="{0B6BE7A3-E870-4BA9-9BA2-652B09AB4277}" type="presOf" srcId="{5C618C8F-7ADD-4318-AE97-F566621D6048}" destId="{C110F5FA-6C0E-48E1-AF5F-E3522A7F0141}" srcOrd="0" destOrd="0" presId="urn:microsoft.com/office/officeart/2005/8/layout/process4"/>
    <dgm:cxn modelId="{9FD8A7CB-9F9E-4685-8C6C-23BF4C8EDB62}" type="presOf" srcId="{593B74D2-AC92-4D9D-81D3-6759191F006C}" destId="{FACCE7E8-3FCE-4EBF-8765-4386832F10EC}" srcOrd="1" destOrd="0" presId="urn:microsoft.com/office/officeart/2005/8/layout/process4"/>
    <dgm:cxn modelId="{FF351DED-DB6C-422D-A53F-1AFAFCA2EDCA}" type="presOf" srcId="{1DC8050D-95E4-48C5-ABFF-2E8F902A7113}" destId="{511C8F8D-E4B3-4909-9C25-5EA7871847B1}" srcOrd="0" destOrd="0" presId="urn:microsoft.com/office/officeart/2005/8/layout/process4"/>
    <dgm:cxn modelId="{1F1E52FA-4486-490D-BDCD-D4B471DD685F}" srcId="{F5F76A6C-15C1-4FE2-822A-3E31F547AC1E}" destId="{5C618C8F-7ADD-4318-AE97-F566621D6048}" srcOrd="0" destOrd="0" parTransId="{7C68993C-47EB-4ED8-AE7D-C3EA3347F1AE}" sibTransId="{5435AD25-8E5B-4FE2-AFA3-528862C02BB1}"/>
    <dgm:cxn modelId="{FBF04CFF-65BC-4462-9D0A-D1702360E882}" type="presParOf" srcId="{C50014C0-E2C8-4B57-979F-1288564D04F2}" destId="{E94856AC-9234-4D20-9582-13145D462499}" srcOrd="0" destOrd="0" presId="urn:microsoft.com/office/officeart/2005/8/layout/process4"/>
    <dgm:cxn modelId="{CCDBB2CB-98C7-45D0-B9D3-DAA945FF7838}" type="presParOf" srcId="{E94856AC-9234-4D20-9582-13145D462499}" destId="{11E86B26-13B4-473A-94D7-9CA0B801D305}" srcOrd="0" destOrd="0" presId="urn:microsoft.com/office/officeart/2005/8/layout/process4"/>
    <dgm:cxn modelId="{CE3C24A0-2268-46DF-8F98-32782F09079F}" type="presParOf" srcId="{E94856AC-9234-4D20-9582-13145D462499}" destId="{FACCE7E8-3FCE-4EBF-8765-4386832F10EC}" srcOrd="1" destOrd="0" presId="urn:microsoft.com/office/officeart/2005/8/layout/process4"/>
    <dgm:cxn modelId="{8FDDE91E-C3CB-4357-92DE-6B5591C9C258}" type="presParOf" srcId="{E94856AC-9234-4D20-9582-13145D462499}" destId="{F516C1BE-3ADB-4A1D-A643-A77C779B357D}" srcOrd="2" destOrd="0" presId="urn:microsoft.com/office/officeart/2005/8/layout/process4"/>
    <dgm:cxn modelId="{F075077A-5331-46C5-8424-14CA9075F431}" type="presParOf" srcId="{F516C1BE-3ADB-4A1D-A643-A77C779B357D}" destId="{D52E750D-CF50-4138-ADC5-EE108E5D476D}" srcOrd="0" destOrd="0" presId="urn:microsoft.com/office/officeart/2005/8/layout/process4"/>
    <dgm:cxn modelId="{C6C1C282-848A-4A76-A64B-E31D2D2FA0FD}" type="presParOf" srcId="{C50014C0-E2C8-4B57-979F-1288564D04F2}" destId="{DB531877-84D5-4ED6-92F3-8E8A14F929BC}" srcOrd="1" destOrd="0" presId="urn:microsoft.com/office/officeart/2005/8/layout/process4"/>
    <dgm:cxn modelId="{7C7B40E3-5F20-4398-88B8-463B4FE25A99}" type="presParOf" srcId="{C50014C0-E2C8-4B57-979F-1288564D04F2}" destId="{93615D6D-4E8A-4B8F-B4A1-4A0437AFA63A}" srcOrd="2" destOrd="0" presId="urn:microsoft.com/office/officeart/2005/8/layout/process4"/>
    <dgm:cxn modelId="{02748972-E04E-4A20-8C88-650A73791B47}" type="presParOf" srcId="{93615D6D-4E8A-4B8F-B4A1-4A0437AFA63A}" destId="{2DC7476A-2441-4A72-8357-9E2663B2AB00}" srcOrd="0" destOrd="0" presId="urn:microsoft.com/office/officeart/2005/8/layout/process4"/>
    <dgm:cxn modelId="{8E3F9CFE-05AC-4F68-9612-E0E3EA4A7F03}" type="presParOf" srcId="{93615D6D-4E8A-4B8F-B4A1-4A0437AFA63A}" destId="{B19C0CA3-FA1A-46CC-B3FE-ADB675397D70}" srcOrd="1" destOrd="0" presId="urn:microsoft.com/office/officeart/2005/8/layout/process4"/>
    <dgm:cxn modelId="{D820582B-7CED-4846-AEE2-C745E33D204D}" type="presParOf" srcId="{93615D6D-4E8A-4B8F-B4A1-4A0437AFA63A}" destId="{F3A3A436-807C-4892-9665-55B26D37ABBB}" srcOrd="2" destOrd="0" presId="urn:microsoft.com/office/officeart/2005/8/layout/process4"/>
    <dgm:cxn modelId="{CDABF15A-B31C-44BB-93F9-26CAC4A7AA90}" type="presParOf" srcId="{F3A3A436-807C-4892-9665-55B26D37ABBB}" destId="{9FC18F97-651F-4540-B595-EB6887653253}" srcOrd="0" destOrd="0" presId="urn:microsoft.com/office/officeart/2005/8/layout/process4"/>
    <dgm:cxn modelId="{82066388-5F7B-4719-8EEF-6BF88FD031F4}" type="presParOf" srcId="{C50014C0-E2C8-4B57-979F-1288564D04F2}" destId="{FCC85B69-A4C7-4BD4-ABDE-459CD44CF44B}" srcOrd="3" destOrd="0" presId="urn:microsoft.com/office/officeart/2005/8/layout/process4"/>
    <dgm:cxn modelId="{6DCCAC59-7F57-4425-8479-496178EB05B2}" type="presParOf" srcId="{C50014C0-E2C8-4B57-979F-1288564D04F2}" destId="{04AB134C-A6E7-4695-88C9-FA6D9034B779}" srcOrd="4" destOrd="0" presId="urn:microsoft.com/office/officeart/2005/8/layout/process4"/>
    <dgm:cxn modelId="{E062A45B-D15F-4C02-82E1-9CD38D2BB90E}" type="presParOf" srcId="{04AB134C-A6E7-4695-88C9-FA6D9034B779}" destId="{C110F5FA-6C0E-48E1-AF5F-E3522A7F0141}" srcOrd="0" destOrd="0" presId="urn:microsoft.com/office/officeart/2005/8/layout/process4"/>
    <dgm:cxn modelId="{77B3C3F6-1458-41E6-BB15-B946CAC07A47}" type="presParOf" srcId="{04AB134C-A6E7-4695-88C9-FA6D9034B779}" destId="{5423F420-B569-467D-B6C2-C124075DC432}" srcOrd="1" destOrd="0" presId="urn:microsoft.com/office/officeart/2005/8/layout/process4"/>
    <dgm:cxn modelId="{851ABAC3-62B3-4B57-B716-D6DDC70C16DC}" type="presParOf" srcId="{04AB134C-A6E7-4695-88C9-FA6D9034B779}" destId="{C5C9F56C-FAA0-47DD-8C83-7A6E9E9372A3}" srcOrd="2" destOrd="0" presId="urn:microsoft.com/office/officeart/2005/8/layout/process4"/>
    <dgm:cxn modelId="{762CE430-3757-4EDB-B131-2D7364D17BE1}" type="presParOf" srcId="{C5C9F56C-FAA0-47DD-8C83-7A6E9E9372A3}" destId="{511C8F8D-E4B3-4909-9C25-5EA7871847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CE7E8-3FCE-4EBF-8765-4386832F10EC}">
      <dsp:nvSpPr>
        <dsp:cNvPr id="0" name=""/>
        <dsp:cNvSpPr/>
      </dsp:nvSpPr>
      <dsp:spPr>
        <a:xfrm>
          <a:off x="0" y="2602927"/>
          <a:ext cx="6572956" cy="85433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Conatieve fase</a:t>
          </a:r>
        </a:p>
      </dsp:txBody>
      <dsp:txXfrm>
        <a:off x="0" y="2602927"/>
        <a:ext cx="6572956" cy="461343"/>
      </dsp:txXfrm>
    </dsp:sp>
    <dsp:sp modelId="{D52E750D-CF50-4138-ADC5-EE108E5D476D}">
      <dsp:nvSpPr>
        <dsp:cNvPr id="0" name=""/>
        <dsp:cNvSpPr/>
      </dsp:nvSpPr>
      <dsp:spPr>
        <a:xfrm>
          <a:off x="0" y="3047184"/>
          <a:ext cx="6572956" cy="39299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6350" cap="flat" cmpd="sng" algn="ctr">
          <a:noFill/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Omzetten</a:t>
          </a: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 </a:t>
          </a: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naar een actie</a:t>
          </a:r>
        </a:p>
      </dsp:txBody>
      <dsp:txXfrm>
        <a:off x="0" y="3047184"/>
        <a:ext cx="6572956" cy="392995"/>
      </dsp:txXfrm>
    </dsp:sp>
    <dsp:sp modelId="{B19C0CA3-FA1A-46CC-B3FE-ADB675397D70}">
      <dsp:nvSpPr>
        <dsp:cNvPr id="0" name=""/>
        <dsp:cNvSpPr/>
      </dsp:nvSpPr>
      <dsp:spPr>
        <a:xfrm rot="10800000">
          <a:off x="0" y="1301651"/>
          <a:ext cx="6572956" cy="1313973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Affectieve fase</a:t>
          </a:r>
        </a:p>
      </dsp:txBody>
      <dsp:txXfrm rot="-10800000">
        <a:off x="0" y="1463178"/>
        <a:ext cx="6572956" cy="299677"/>
      </dsp:txXfrm>
    </dsp:sp>
    <dsp:sp modelId="{9FC18F97-651F-4540-B595-EB6887653253}">
      <dsp:nvSpPr>
        <dsp:cNvPr id="0" name=""/>
        <dsp:cNvSpPr/>
      </dsp:nvSpPr>
      <dsp:spPr>
        <a:xfrm>
          <a:off x="0" y="1762974"/>
          <a:ext cx="6572956" cy="392878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Overdragen van positief gevoel</a:t>
          </a:r>
        </a:p>
      </dsp:txBody>
      <dsp:txXfrm>
        <a:off x="0" y="1762974"/>
        <a:ext cx="6572956" cy="392878"/>
      </dsp:txXfrm>
    </dsp:sp>
    <dsp:sp modelId="{5423F420-B569-467D-B6C2-C124075DC432}">
      <dsp:nvSpPr>
        <dsp:cNvPr id="0" name=""/>
        <dsp:cNvSpPr/>
      </dsp:nvSpPr>
      <dsp:spPr>
        <a:xfrm rot="10800000">
          <a:off x="0" y="6"/>
          <a:ext cx="6572956" cy="1313973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Cognitieve fase</a:t>
          </a:r>
        </a:p>
      </dsp:txBody>
      <dsp:txXfrm rot="-10800000">
        <a:off x="0" y="161533"/>
        <a:ext cx="6572956" cy="299677"/>
      </dsp:txXfrm>
    </dsp:sp>
    <dsp:sp modelId="{511C8F8D-E4B3-4909-9C25-5EA7871847B1}">
      <dsp:nvSpPr>
        <dsp:cNvPr id="0" name=""/>
        <dsp:cNvSpPr/>
      </dsp:nvSpPr>
      <dsp:spPr>
        <a:xfrm>
          <a:off x="0" y="461815"/>
          <a:ext cx="6572956" cy="392878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Overdragen van kennis</a:t>
          </a:r>
        </a:p>
      </dsp:txBody>
      <dsp:txXfrm>
        <a:off x="0" y="461815"/>
        <a:ext cx="6572956" cy="39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03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7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28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4253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Marketing en communicatie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thletics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Projectmanagement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Financieel management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Marketing en communicatie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1805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thletics" panose="02000000000000000000" pitchFamily="2" charset="0"/>
              </a:rPr>
              <a:t> Communicatieproces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thletics" panose="02000000000000000000" pitchFamily="2" charset="0"/>
              </a:rPr>
              <a:t> Ruis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thletics" panose="02000000000000000000" pitchFamily="2" charset="0"/>
              </a:rPr>
              <a:t> Communicatiemodellen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thletics" panose="02000000000000000000" pitchFamily="2" charset="0"/>
              </a:rPr>
              <a:t> AIDA model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08800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Plan van aanpak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AIDA-model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4B4644-2009-40C2-8688-63C88FA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38" y="1440286"/>
            <a:ext cx="5246042" cy="44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mile in de bioscoop | Trailer, Tijden &amp; Tickets | Pathé">
            <a:extLst>
              <a:ext uri="{FF2B5EF4-FFF2-40B4-BE49-F238E27FC236}">
                <a16:creationId xmlns:a16="http://schemas.microsoft.com/office/drawing/2014/main" id="{FDE80C2C-120E-6038-63AD-038BB665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19" y="1440286"/>
            <a:ext cx="3140438" cy="448782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AIDA-model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4B4644-2009-40C2-8688-63C88FA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38" y="1440286"/>
            <a:ext cx="5246042" cy="44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DE80C2C-120E-6038-63AD-038BB665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7440" y="1440286"/>
            <a:ext cx="3128395" cy="448782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773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B1978-4E5D-4F46-A4FB-DB02698A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>
                <a:latin typeface="Athletics" panose="02000000000000000000" pitchFamily="2" charset="0"/>
              </a:rPr>
              <a:t>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143420-DB54-4D6E-B639-252390DA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601822"/>
            <a:ext cx="9939844" cy="452751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lphaLcParenR"/>
            </a:pPr>
            <a:r>
              <a:rPr lang="nl-NL" sz="1800" dirty="0">
                <a:latin typeface="Athletics" panose="02000000000000000000" pitchFamily="2" charset="0"/>
              </a:rPr>
              <a:t>Bedenk een </a:t>
            </a:r>
            <a:r>
              <a:rPr lang="nl-NL" sz="1800" b="1" dirty="0">
                <a:solidFill>
                  <a:srgbClr val="0070C0"/>
                </a:solidFill>
                <a:latin typeface="Athletics" panose="02000000000000000000" pitchFamily="2" charset="0"/>
              </a:rPr>
              <a:t>medium</a:t>
            </a:r>
            <a:r>
              <a:rPr lang="nl-NL" sz="1800" dirty="0">
                <a:latin typeface="Athletics" panose="02000000000000000000" pitchFamily="2" charset="0"/>
              </a:rPr>
              <a:t> (advertentie, poster, uitnodiging, …) die passend is om te communiceren over het Verhalencafé. Houd hierbij rekening met de wensen van de opdrachtgever en de doelgroep.</a:t>
            </a:r>
          </a:p>
          <a:p>
            <a:pPr marL="342900" indent="-342900">
              <a:spcAft>
                <a:spcPts val="800"/>
              </a:spcAft>
              <a:buFont typeface="+mj-lt"/>
              <a:buAutoNum type="alphaLcParenR"/>
            </a:pPr>
            <a:r>
              <a:rPr lang="nl-NL" sz="1800" dirty="0">
                <a:latin typeface="Athletics" panose="02000000000000000000" pitchFamily="2" charset="0"/>
              </a:rPr>
              <a:t>Bedenk hoe je het </a:t>
            </a:r>
            <a:r>
              <a:rPr lang="nl-NL" sz="1800" b="1" dirty="0">
                <a:solidFill>
                  <a:srgbClr val="0070C0"/>
                </a:solidFill>
                <a:latin typeface="Athletics" panose="02000000000000000000" pitchFamily="2" charset="0"/>
              </a:rPr>
              <a:t>AIDA model </a:t>
            </a:r>
            <a:r>
              <a:rPr lang="nl-NL" sz="1800" dirty="0">
                <a:latin typeface="Athletics" panose="02000000000000000000" pitchFamily="2" charset="0"/>
              </a:rPr>
              <a:t>kan toepassen op het gekozen medium.</a:t>
            </a:r>
          </a:p>
          <a:p>
            <a:pPr marL="342900" indent="-342900">
              <a:spcAft>
                <a:spcPts val="800"/>
              </a:spcAft>
              <a:buFont typeface="+mj-lt"/>
              <a:buAutoNum type="alphaLcParenR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Werk het gekozen </a:t>
            </a:r>
            <a:r>
              <a:rPr lang="nl-N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uit volgens het </a:t>
            </a:r>
            <a:r>
              <a:rPr lang="nl-N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AIDA model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800"/>
              </a:spcAft>
              <a:buFont typeface="+mj-lt"/>
              <a:buAutoNum type="alphaLcParenR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Verwerk je antwoorden in onderdeel 4 ‘</a:t>
            </a:r>
            <a:r>
              <a:rPr lang="nl-N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Projectactiviteiten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’ van het ‘Plan van aanpak’.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sz="1800" dirty="0">
                <a:latin typeface="Athletics" panose="02000000000000000000" pitchFamily="2" charset="0"/>
              </a:rPr>
              <a:t> 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47398F53-0CCA-4829-98AF-A474D66C47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>
              <a:latin typeface="Athletics" panose="02000000000000000000" pitchFamily="2" charset="0"/>
            </a:endParaRPr>
          </a:p>
        </p:txBody>
      </p:sp>
      <p:pic>
        <p:nvPicPr>
          <p:cNvPr id="4" name="Picture 2" descr="AIDA Model (AIDA Formule) | Voorbeeld en Uitleg">
            <a:extLst>
              <a:ext uri="{FF2B5EF4-FFF2-40B4-BE49-F238E27FC236}">
                <a16:creationId xmlns:a16="http://schemas.microsoft.com/office/drawing/2014/main" id="{D4A020CA-89E8-4326-A43A-591C9476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84" y="4036329"/>
            <a:ext cx="5393982" cy="258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Vorige keer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62144" y="1460819"/>
            <a:ext cx="10228101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 – </a:t>
            </a:r>
            <a:r>
              <a:rPr lang="nl-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Beantwoord onderstaande vragen: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naam van jullie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van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promoten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jullie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is de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prijs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voor de bezoeker van het evenement?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verwachten we van het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personeel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Hoe zorg je ervoor dat de dienst op een passende manier wordt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gepresenteerd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Wat maakt jullie evenement uniek? Oftewel; wat is jullie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paarse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Verwerk je antwoorden in onderdeel 3 ‘</a:t>
            </a:r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Projectresultaat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’ van het ‘Plan van aanpak’. </a:t>
            </a:r>
          </a:p>
        </p:txBody>
      </p:sp>
    </p:spTree>
    <p:extLst>
      <p:ext uri="{BB962C8B-B14F-4D97-AF65-F5344CB8AC3E}">
        <p14:creationId xmlns:p14="http://schemas.microsoft.com/office/powerpoint/2010/main" val="94257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thletics" panose="02000000000000000000" pitchFamily="2" charset="0"/>
                <a:cs typeface="+mn-cs"/>
              </a:rPr>
              <a:t>Marketing en </a:t>
            </a:r>
            <a:r>
              <a:rPr lang="nl-NL" sz="4400" b="1" dirty="0">
                <a:solidFill>
                  <a:srgbClr val="0070C0"/>
                </a:solidFill>
                <a:latin typeface="Athletics" panose="02000000000000000000" pitchFamily="2" charset="0"/>
                <a:cs typeface="+mn-cs"/>
              </a:rPr>
              <a:t>communicatie</a:t>
            </a:r>
            <a:endParaRPr lang="nl-NL" dirty="0">
              <a:solidFill>
                <a:srgbClr val="0070C0"/>
              </a:solidFill>
              <a:latin typeface="Athletics" panose="02000000000000000000" pitchFamily="2" charset="0"/>
            </a:endParaRPr>
          </a:p>
        </p:txBody>
      </p:sp>
      <p:pic>
        <p:nvPicPr>
          <p:cNvPr id="6" name="Picture 2" descr="http://media02.hongkiat.com/effective-communications-designers/communication-pattern.jpg">
            <a:extLst>
              <a:ext uri="{FF2B5EF4-FFF2-40B4-BE49-F238E27FC236}">
                <a16:creationId xmlns:a16="http://schemas.microsoft.com/office/drawing/2014/main" id="{1866F37A-6277-4E2E-837D-36AD19BEA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59" y="1312921"/>
            <a:ext cx="6983757" cy="423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thletics" panose="02000000000000000000" pitchFamily="2" charset="0"/>
                <a:cs typeface="+mn-cs"/>
              </a:rPr>
              <a:t>Planning</a:t>
            </a:r>
            <a:endParaRPr lang="nl-NL" dirty="0">
              <a:latin typeface="Athletics" panose="02000000000000000000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1BB1F1-8190-493A-A972-BAF11AE2629B}"/>
              </a:ext>
            </a:extLst>
          </p:cNvPr>
          <p:cNvSpPr txBox="1"/>
          <p:nvPr/>
        </p:nvSpPr>
        <p:spPr>
          <a:xfrm>
            <a:off x="2286759" y="1809789"/>
            <a:ext cx="5657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thletics" panose="02000000000000000000" pitchFamily="2" charset="0"/>
              </a:rPr>
              <a:t>Communicatieproces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latin typeface="Athletics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thletics" panose="02000000000000000000" pitchFamily="2" charset="0"/>
              </a:rPr>
              <a:t>Communicatiemodellen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thletics" panose="02000000000000000000" pitchFamily="2" charset="0"/>
              </a:rPr>
              <a:t>AIDA</a:t>
            </a:r>
          </a:p>
          <a:p>
            <a:endParaRPr lang="nl-NL" sz="3200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3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Communicatieproces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7DAA9D-D346-4017-8D09-F13B45B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96" y="2039269"/>
            <a:ext cx="1466850" cy="1304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F03464-A557-4F1C-89D3-56B2475D6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012205" y="3345900"/>
            <a:ext cx="6167590" cy="21655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D8DBAD-F14C-48AA-B75A-8D2E0862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356" y="2039269"/>
            <a:ext cx="1419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Ruis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2720C-C453-4BFF-A5C3-1F7DF2EF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83" y="513428"/>
            <a:ext cx="1380398" cy="9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poorzone_Poster_A2_0_03.pdf">
            <a:extLst>
              <a:ext uri="{FF2B5EF4-FFF2-40B4-BE49-F238E27FC236}">
                <a16:creationId xmlns:a16="http://schemas.microsoft.com/office/drawing/2014/main" id="{00018A49-3211-07EC-6217-AB4F7FF54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72" y="0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652D665-5DC6-3B83-00C4-D4517891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07" y="2704288"/>
            <a:ext cx="2297758" cy="22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9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Ruis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2720C-C453-4BFF-A5C3-1F7DF2EF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83" y="513428"/>
            <a:ext cx="1380398" cy="9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15F2201-5D82-4567-943C-241495461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88005"/>
              </p:ext>
            </p:extLst>
          </p:nvPr>
        </p:nvGraphicFramePr>
        <p:xfrm>
          <a:off x="1750979" y="2610432"/>
          <a:ext cx="8871625" cy="2386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516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thletics" panose="02000000000000000000" pitchFamily="2" charset="0"/>
                        </a:rPr>
                        <a:t>Boodschap </a:t>
                      </a:r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niet </a:t>
                      </a:r>
                      <a:r>
                        <a:rPr lang="nl-NL" sz="2400" b="1" baseline="0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gezien</a:t>
                      </a:r>
                      <a:r>
                        <a:rPr lang="nl-NL" sz="2400" baseline="0" dirty="0">
                          <a:latin typeface="Athletics" panose="02000000000000000000" pitchFamily="2" charset="0"/>
                        </a:rPr>
                        <a:t>? &gt;</a:t>
                      </a:r>
                      <a:endParaRPr lang="nl-NL" sz="2400" dirty="0">
                        <a:latin typeface="Athletics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thletics" panose="02000000000000000000" pitchFamily="2" charset="0"/>
                        </a:rPr>
                        <a:t>Selectieve blootstelling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16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thletics" panose="02000000000000000000" pitchFamily="2" charset="0"/>
                        </a:rPr>
                        <a:t>Boodschap krijgt </a:t>
                      </a:r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geen aandacht</a:t>
                      </a:r>
                      <a:r>
                        <a:rPr lang="nl-NL" sz="2400" dirty="0">
                          <a:latin typeface="Athletics" panose="02000000000000000000" pitchFamily="2" charset="0"/>
                        </a:rPr>
                        <a:t>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thletics" panose="02000000000000000000" pitchFamily="2" charset="0"/>
                        </a:rPr>
                        <a:t>Selectieve aandacht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516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thletics" panose="02000000000000000000" pitchFamily="2" charset="0"/>
                        </a:rPr>
                        <a:t>Boodschap </a:t>
                      </a:r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niet begrepen</a:t>
                      </a:r>
                      <a:r>
                        <a:rPr lang="nl-NL" sz="2400" dirty="0">
                          <a:latin typeface="Athletics" panose="02000000000000000000" pitchFamily="2" charset="0"/>
                        </a:rPr>
                        <a:t>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thletics" panose="02000000000000000000" pitchFamily="2" charset="0"/>
                        </a:rPr>
                        <a:t>Selectieve verwerking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516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thletics" panose="02000000000000000000" pitchFamily="2" charset="0"/>
                        </a:rPr>
                        <a:t>Boodschap </a:t>
                      </a:r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niet herinnerd</a:t>
                      </a:r>
                      <a:r>
                        <a:rPr lang="nl-NL" sz="2400" dirty="0">
                          <a:latin typeface="Athletics" panose="02000000000000000000" pitchFamily="2" charset="0"/>
                        </a:rPr>
                        <a:t>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thletics" panose="02000000000000000000" pitchFamily="2" charset="0"/>
                        </a:rPr>
                        <a:t>Selectieve herinnering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65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Communicatiemodellen</a:t>
            </a:r>
            <a:endParaRPr lang="nl-NL" b="1" dirty="0">
              <a:latin typeface="Athletics" panose="02000000000000000000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1A21677-FA65-4063-AB93-B27F89C00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511057"/>
              </p:ext>
            </p:extLst>
          </p:nvPr>
        </p:nvGraphicFramePr>
        <p:xfrm>
          <a:off x="2565919" y="2149820"/>
          <a:ext cx="6572956" cy="345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47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Communicatiemodellen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CBA8D1-85BC-4567-8920-51CE3EF1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024" y="1435049"/>
            <a:ext cx="3615951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211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schemas.openxmlformats.org/package/2006/metadata/core-properties"/>
    <ds:schemaRef ds:uri="2c4f0c93-2979-4f27-aab2-70de95932352"/>
    <ds:schemaRef ds:uri="c6f82ce1-f6df-49a5-8b49-cf8409a27aa4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E87D29-4B4B-4C08-B88A-299A81A7C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290</Words>
  <Application>Microsoft Office PowerPoint</Application>
  <PresentationFormat>Breedbeeld</PresentationFormat>
  <Paragraphs>73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Athletics</vt:lpstr>
      <vt:lpstr>Calibri</vt:lpstr>
      <vt:lpstr>Calibri Light</vt:lpstr>
      <vt:lpstr>Wingdings</vt:lpstr>
      <vt:lpstr>Kantoorthema</vt:lpstr>
      <vt:lpstr>PowerPoint-presentatie</vt:lpstr>
      <vt:lpstr>Vorige keer</vt:lpstr>
      <vt:lpstr>Marketing en communicatie</vt:lpstr>
      <vt:lpstr>Planning</vt:lpstr>
      <vt:lpstr>Communicatieproces</vt:lpstr>
      <vt:lpstr>Ruis</vt:lpstr>
      <vt:lpstr>Ruis</vt:lpstr>
      <vt:lpstr>Communicatiemodellen</vt:lpstr>
      <vt:lpstr>Communicatiemodellen</vt:lpstr>
      <vt:lpstr>AIDA-model</vt:lpstr>
      <vt:lpstr>AIDA-model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15</cp:revision>
  <dcterms:created xsi:type="dcterms:W3CDTF">2020-08-25T13:15:30Z</dcterms:created>
  <dcterms:modified xsi:type="dcterms:W3CDTF">2022-09-28T09:01:56Z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